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6" r:id="rId6"/>
    <p:sldId id="699" r:id="rId7"/>
    <p:sldId id="70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C6A3D1-13F7-423F-8398-57F9DCE1D07D}" v="1" dt="2023-05-30T10:58:10.478"/>
    <p1510:client id="{845960D7-C1AC-495C-8099-9D2F1CBB899E}" v="10" dt="2023-05-29T12:11:10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Maria Goitia Charmeco" userId="676683ca-e873-4f35-8646-b5a4f14a8975" providerId="ADAL" clId="{4AC6A3D1-13F7-423F-8398-57F9DCE1D07D}"/>
    <pc:docChg chg="undo custSel addSld delSld modSld">
      <pc:chgData name="Ana Maria Goitia Charmeco" userId="676683ca-e873-4f35-8646-b5a4f14a8975" providerId="ADAL" clId="{4AC6A3D1-13F7-423F-8398-57F9DCE1D07D}" dt="2023-05-30T11:48:50.576" v="2446" actId="27636"/>
      <pc:docMkLst>
        <pc:docMk/>
      </pc:docMkLst>
      <pc:sldChg chg="delSp modSp mod">
        <pc:chgData name="Ana Maria Goitia Charmeco" userId="676683ca-e873-4f35-8646-b5a4f14a8975" providerId="ADAL" clId="{4AC6A3D1-13F7-423F-8398-57F9DCE1D07D}" dt="2023-05-30T11:47:03.383" v="2416" actId="478"/>
        <pc:sldMkLst>
          <pc:docMk/>
          <pc:sldMk cId="1471046568" sldId="256"/>
        </pc:sldMkLst>
        <pc:spChg chg="mod">
          <ac:chgData name="Ana Maria Goitia Charmeco" userId="676683ca-e873-4f35-8646-b5a4f14a8975" providerId="ADAL" clId="{4AC6A3D1-13F7-423F-8398-57F9DCE1D07D}" dt="2023-05-30T11:09:57.458" v="630" actId="123"/>
          <ac:spMkLst>
            <pc:docMk/>
            <pc:sldMk cId="1471046568" sldId="256"/>
            <ac:spMk id="14" creationId="{2A1563DD-A838-CB21-14D3-FB0EC83B7856}"/>
          </ac:spMkLst>
        </pc:spChg>
        <pc:spChg chg="del">
          <ac:chgData name="Ana Maria Goitia Charmeco" userId="676683ca-e873-4f35-8646-b5a4f14a8975" providerId="ADAL" clId="{4AC6A3D1-13F7-423F-8398-57F9DCE1D07D}" dt="2023-05-30T11:47:03.383" v="2416" actId="478"/>
          <ac:spMkLst>
            <pc:docMk/>
            <pc:sldMk cId="1471046568" sldId="256"/>
            <ac:spMk id="17" creationId="{0D26497E-6221-3C4D-2E7B-86AB9CB28EF6}"/>
          </ac:spMkLst>
        </pc:spChg>
        <pc:picChg chg="del">
          <ac:chgData name="Ana Maria Goitia Charmeco" userId="676683ca-e873-4f35-8646-b5a4f14a8975" providerId="ADAL" clId="{4AC6A3D1-13F7-423F-8398-57F9DCE1D07D}" dt="2023-05-30T10:59:39.294" v="120" actId="478"/>
          <ac:picMkLst>
            <pc:docMk/>
            <pc:sldMk cId="1471046568" sldId="256"/>
            <ac:picMk id="12" creationId="{20877F95-36AD-70F8-0963-337DEFCED6AF}"/>
          </ac:picMkLst>
        </pc:picChg>
        <pc:picChg chg="del">
          <ac:chgData name="Ana Maria Goitia Charmeco" userId="676683ca-e873-4f35-8646-b5a4f14a8975" providerId="ADAL" clId="{4AC6A3D1-13F7-423F-8398-57F9DCE1D07D}" dt="2023-05-30T10:59:45.870" v="122" actId="478"/>
          <ac:picMkLst>
            <pc:docMk/>
            <pc:sldMk cId="1471046568" sldId="256"/>
            <ac:picMk id="15" creationId="{54EBEDAC-40CD-795E-6185-0BCD1DAA2A9C}"/>
          </ac:picMkLst>
        </pc:picChg>
      </pc:sldChg>
      <pc:sldChg chg="delSp mod">
        <pc:chgData name="Ana Maria Goitia Charmeco" userId="676683ca-e873-4f35-8646-b5a4f14a8975" providerId="ADAL" clId="{4AC6A3D1-13F7-423F-8398-57F9DCE1D07D}" dt="2023-05-30T10:35:39.624" v="0" actId="478"/>
        <pc:sldMkLst>
          <pc:docMk/>
          <pc:sldMk cId="3025518612" sldId="286"/>
        </pc:sldMkLst>
        <pc:spChg chg="del">
          <ac:chgData name="Ana Maria Goitia Charmeco" userId="676683ca-e873-4f35-8646-b5a4f14a8975" providerId="ADAL" clId="{4AC6A3D1-13F7-423F-8398-57F9DCE1D07D}" dt="2023-05-30T10:35:39.624" v="0" actId="478"/>
          <ac:spMkLst>
            <pc:docMk/>
            <pc:sldMk cId="3025518612" sldId="286"/>
            <ac:spMk id="2" creationId="{7FE92F15-5033-824B-386B-D41116DAF6C1}"/>
          </ac:spMkLst>
        </pc:spChg>
      </pc:sldChg>
      <pc:sldChg chg="del">
        <pc:chgData name="Ana Maria Goitia Charmeco" userId="676683ca-e873-4f35-8646-b5a4f14a8975" providerId="ADAL" clId="{4AC6A3D1-13F7-423F-8398-57F9DCE1D07D}" dt="2023-05-30T10:36:04.174" v="1" actId="47"/>
        <pc:sldMkLst>
          <pc:docMk/>
          <pc:sldMk cId="1601588850" sldId="287"/>
        </pc:sldMkLst>
      </pc:sldChg>
      <pc:sldChg chg="del">
        <pc:chgData name="Ana Maria Goitia Charmeco" userId="676683ca-e873-4f35-8646-b5a4f14a8975" providerId="ADAL" clId="{4AC6A3D1-13F7-423F-8398-57F9DCE1D07D}" dt="2023-05-30T10:36:07.709" v="2" actId="47"/>
        <pc:sldMkLst>
          <pc:docMk/>
          <pc:sldMk cId="3993968829" sldId="288"/>
        </pc:sldMkLst>
      </pc:sldChg>
      <pc:sldChg chg="del">
        <pc:chgData name="Ana Maria Goitia Charmeco" userId="676683ca-e873-4f35-8646-b5a4f14a8975" providerId="ADAL" clId="{4AC6A3D1-13F7-423F-8398-57F9DCE1D07D}" dt="2023-05-30T10:57:17.182" v="103" actId="47"/>
        <pc:sldMkLst>
          <pc:docMk/>
          <pc:sldMk cId="1551067284" sldId="289"/>
        </pc:sldMkLst>
      </pc:sldChg>
      <pc:sldChg chg="addSp delSp modSp mod">
        <pc:chgData name="Ana Maria Goitia Charmeco" userId="676683ca-e873-4f35-8646-b5a4f14a8975" providerId="ADAL" clId="{4AC6A3D1-13F7-423F-8398-57F9DCE1D07D}" dt="2023-05-30T11:09:46.153" v="629" actId="123"/>
        <pc:sldMkLst>
          <pc:docMk/>
          <pc:sldMk cId="3199263612" sldId="699"/>
        </pc:sldMkLst>
        <pc:spChg chg="add del mod">
          <ac:chgData name="Ana Maria Goitia Charmeco" userId="676683ca-e873-4f35-8646-b5a4f14a8975" providerId="ADAL" clId="{4AC6A3D1-13F7-423F-8398-57F9DCE1D07D}" dt="2023-05-30T10:58:36.431" v="114" actId="478"/>
          <ac:spMkLst>
            <pc:docMk/>
            <pc:sldMk cId="3199263612" sldId="699"/>
            <ac:spMk id="4" creationId="{8EEDFE2F-4FB1-4BA8-B66B-7094B665427B}"/>
          </ac:spMkLst>
        </pc:spChg>
        <pc:spChg chg="del">
          <ac:chgData name="Ana Maria Goitia Charmeco" userId="676683ca-e873-4f35-8646-b5a4f14a8975" providerId="ADAL" clId="{4AC6A3D1-13F7-423F-8398-57F9DCE1D07D}" dt="2023-05-30T10:57:57.911" v="106" actId="478"/>
          <ac:spMkLst>
            <pc:docMk/>
            <pc:sldMk cId="3199263612" sldId="699"/>
            <ac:spMk id="5" creationId="{22DF9647-A24A-4248-9B12-B2476EAF2D4D}"/>
          </ac:spMkLst>
        </pc:spChg>
        <pc:spChg chg="del">
          <ac:chgData name="Ana Maria Goitia Charmeco" userId="676683ca-e873-4f35-8646-b5a4f14a8975" providerId="ADAL" clId="{4AC6A3D1-13F7-423F-8398-57F9DCE1D07D}" dt="2023-05-30T10:59:16.068" v="119" actId="478"/>
          <ac:spMkLst>
            <pc:docMk/>
            <pc:sldMk cId="3199263612" sldId="699"/>
            <ac:spMk id="15" creationId="{D05791DF-AA10-4285-AFD2-B702DFF128E5}"/>
          </ac:spMkLst>
        </pc:spChg>
        <pc:spChg chg="mod">
          <ac:chgData name="Ana Maria Goitia Charmeco" userId="676683ca-e873-4f35-8646-b5a4f14a8975" providerId="ADAL" clId="{4AC6A3D1-13F7-423F-8398-57F9DCE1D07D}" dt="2023-05-30T11:09:46.153" v="629" actId="123"/>
          <ac:spMkLst>
            <pc:docMk/>
            <pc:sldMk cId="3199263612" sldId="699"/>
            <ac:spMk id="23" creationId="{5BA81F47-CCC9-47A5-8AA5-10C9CA9FB377}"/>
          </ac:spMkLst>
        </pc:spChg>
        <pc:spChg chg="del">
          <ac:chgData name="Ana Maria Goitia Charmeco" userId="676683ca-e873-4f35-8646-b5a4f14a8975" providerId="ADAL" clId="{4AC6A3D1-13F7-423F-8398-57F9DCE1D07D}" dt="2023-05-30T10:58:08.125" v="108" actId="478"/>
          <ac:spMkLst>
            <pc:docMk/>
            <pc:sldMk cId="3199263612" sldId="699"/>
            <ac:spMk id="37" creationId="{5BA81F47-CCC9-47A5-8AA5-10C9CA9FB377}"/>
          </ac:spMkLst>
        </pc:spChg>
        <pc:picChg chg="del">
          <ac:chgData name="Ana Maria Goitia Charmeco" userId="676683ca-e873-4f35-8646-b5a4f14a8975" providerId="ADAL" clId="{4AC6A3D1-13F7-423F-8398-57F9DCE1D07D}" dt="2023-05-30T10:58:08.860" v="109" actId="478"/>
          <ac:picMkLst>
            <pc:docMk/>
            <pc:sldMk cId="3199263612" sldId="699"/>
            <ac:picMk id="2" creationId="{00000000-0000-0000-0000-000000000000}"/>
          </ac:picMkLst>
        </pc:picChg>
        <pc:picChg chg="del">
          <ac:chgData name="Ana Maria Goitia Charmeco" userId="676683ca-e873-4f35-8646-b5a4f14a8975" providerId="ADAL" clId="{4AC6A3D1-13F7-423F-8398-57F9DCE1D07D}" dt="2023-05-30T10:58:09.492" v="110" actId="478"/>
          <ac:picMkLst>
            <pc:docMk/>
            <pc:sldMk cId="3199263612" sldId="699"/>
            <ac:picMk id="7" creationId="{00000000-0000-0000-0000-000000000000}"/>
          </ac:picMkLst>
        </pc:picChg>
        <pc:picChg chg="del">
          <ac:chgData name="Ana Maria Goitia Charmeco" userId="676683ca-e873-4f35-8646-b5a4f14a8975" providerId="ADAL" clId="{4AC6A3D1-13F7-423F-8398-57F9DCE1D07D}" dt="2023-05-30T10:58:10.478" v="111" actId="478"/>
          <ac:picMkLst>
            <pc:docMk/>
            <pc:sldMk cId="3199263612" sldId="699"/>
            <ac:picMk id="2052" creationId="{00000000-0000-0000-0000-000000000000}"/>
          </ac:picMkLst>
        </pc:picChg>
      </pc:sldChg>
      <pc:sldChg chg="delSp modSp new mod">
        <pc:chgData name="Ana Maria Goitia Charmeco" userId="676683ca-e873-4f35-8646-b5a4f14a8975" providerId="ADAL" clId="{4AC6A3D1-13F7-423F-8398-57F9DCE1D07D}" dt="2023-05-30T11:48:50.576" v="2446" actId="27636"/>
        <pc:sldMkLst>
          <pc:docMk/>
          <pc:sldMk cId="1310028050" sldId="700"/>
        </pc:sldMkLst>
        <pc:spChg chg="mod">
          <ac:chgData name="Ana Maria Goitia Charmeco" userId="676683ca-e873-4f35-8646-b5a4f14a8975" providerId="ADAL" clId="{4AC6A3D1-13F7-423F-8398-57F9DCE1D07D}" dt="2023-05-30T11:48:50.576" v="2446" actId="27636"/>
          <ac:spMkLst>
            <pc:docMk/>
            <pc:sldMk cId="1310028050" sldId="700"/>
            <ac:spMk id="2" creationId="{D9DFEFBA-A503-417A-9AB9-73D526CDCEDB}"/>
          </ac:spMkLst>
        </pc:spChg>
        <pc:spChg chg="del">
          <ac:chgData name="Ana Maria Goitia Charmeco" userId="676683ca-e873-4f35-8646-b5a4f14a8975" providerId="ADAL" clId="{4AC6A3D1-13F7-423F-8398-57F9DCE1D07D}" dt="2023-05-30T11:13:03.971" v="978" actId="478"/>
          <ac:spMkLst>
            <pc:docMk/>
            <pc:sldMk cId="1310028050" sldId="700"/>
            <ac:spMk id="3" creationId="{E37C3402-2E02-4BEC-8D5E-E667133D50C1}"/>
          </ac:spMkLst>
        </pc:spChg>
        <pc:spChg chg="del">
          <ac:chgData name="Ana Maria Goitia Charmeco" userId="676683ca-e873-4f35-8646-b5a4f14a8975" providerId="ADAL" clId="{4AC6A3D1-13F7-423F-8398-57F9DCE1D07D}" dt="2023-05-30T11:13:06.399" v="979" actId="478"/>
          <ac:spMkLst>
            <pc:docMk/>
            <pc:sldMk cId="1310028050" sldId="700"/>
            <ac:spMk id="4" creationId="{76703D66-B94E-403C-B790-7969148C2B5E}"/>
          </ac:spMkLst>
        </pc:spChg>
      </pc:sldChg>
      <pc:sldChg chg="new del">
        <pc:chgData name="Ana Maria Goitia Charmeco" userId="676683ca-e873-4f35-8646-b5a4f14a8975" providerId="ADAL" clId="{4AC6A3D1-13F7-423F-8398-57F9DCE1D07D}" dt="2023-05-30T10:58:21.264" v="112" actId="47"/>
        <pc:sldMkLst>
          <pc:docMk/>
          <pc:sldMk cId="2685484499" sldId="700"/>
        </pc:sldMkLst>
      </pc:sldChg>
      <pc:sldChg chg="modSp del mod">
        <pc:chgData name="Ana Maria Goitia Charmeco" userId="676683ca-e873-4f35-8646-b5a4f14a8975" providerId="ADAL" clId="{4AC6A3D1-13F7-423F-8398-57F9DCE1D07D}" dt="2023-05-30T10:57:15.989" v="102" actId="47"/>
        <pc:sldMkLst>
          <pc:docMk/>
          <pc:sldMk cId="3383130458" sldId="704"/>
        </pc:sldMkLst>
        <pc:spChg chg="mod">
          <ac:chgData name="Ana Maria Goitia Charmeco" userId="676683ca-e873-4f35-8646-b5a4f14a8975" providerId="ADAL" clId="{4AC6A3D1-13F7-423F-8398-57F9DCE1D07D}" dt="2023-05-30T10:56:49.195" v="100" actId="6549"/>
          <ac:spMkLst>
            <pc:docMk/>
            <pc:sldMk cId="3383130458" sldId="704"/>
            <ac:spMk id="5" creationId="{22DF9647-A24A-4248-9B12-B2476EAF2D4D}"/>
          </ac:spMkLst>
        </pc:spChg>
      </pc:sldChg>
      <pc:sldChg chg="modSp new del mod">
        <pc:chgData name="Ana Maria Goitia Charmeco" userId="676683ca-e873-4f35-8646-b5a4f14a8975" providerId="ADAL" clId="{4AC6A3D1-13F7-423F-8398-57F9DCE1D07D}" dt="2023-05-30T10:57:09.216" v="101" actId="47"/>
        <pc:sldMkLst>
          <pc:docMk/>
          <pc:sldMk cId="4176800268" sldId="705"/>
        </pc:sldMkLst>
        <pc:spChg chg="mod">
          <ac:chgData name="Ana Maria Goitia Charmeco" userId="676683ca-e873-4f35-8646-b5a4f14a8975" providerId="ADAL" clId="{4AC6A3D1-13F7-423F-8398-57F9DCE1D07D}" dt="2023-05-30T10:52:28.310" v="27" actId="20577"/>
          <ac:spMkLst>
            <pc:docMk/>
            <pc:sldMk cId="4176800268" sldId="705"/>
            <ac:spMk id="2" creationId="{F504A883-D6B9-4BCE-B7F8-4BA8BA1518E8}"/>
          </ac:spMkLst>
        </pc:spChg>
      </pc:sldChg>
    </pc:docChg>
  </pc:docChgLst>
  <pc:docChgLst>
    <pc:chgData name="Ana Maria Goitia Charmeco" userId="676683ca-e873-4f35-8646-b5a4f14a8975" providerId="ADAL" clId="{845960D7-C1AC-495C-8099-9D2F1CBB899E}"/>
    <pc:docChg chg="custSel addSld delSld modSld sldOrd">
      <pc:chgData name="Ana Maria Goitia Charmeco" userId="676683ca-e873-4f35-8646-b5a4f14a8975" providerId="ADAL" clId="{845960D7-C1AC-495C-8099-9D2F1CBB899E}" dt="2023-05-29T12:12:00.448" v="61"/>
      <pc:docMkLst>
        <pc:docMk/>
      </pc:docMkLst>
      <pc:sldChg chg="modSp mod">
        <pc:chgData name="Ana Maria Goitia Charmeco" userId="676683ca-e873-4f35-8646-b5a4f14a8975" providerId="ADAL" clId="{845960D7-C1AC-495C-8099-9D2F1CBB899E}" dt="2023-05-29T11:48:30.087" v="2" actId="6549"/>
        <pc:sldMkLst>
          <pc:docMk/>
          <pc:sldMk cId="1471046568" sldId="256"/>
        </pc:sldMkLst>
        <pc:spChg chg="mod">
          <ac:chgData name="Ana Maria Goitia Charmeco" userId="676683ca-e873-4f35-8646-b5a4f14a8975" providerId="ADAL" clId="{845960D7-C1AC-495C-8099-9D2F1CBB899E}" dt="2023-05-29T11:48:30.087" v="2" actId="6549"/>
          <ac:spMkLst>
            <pc:docMk/>
            <pc:sldMk cId="1471046568" sldId="256"/>
            <ac:spMk id="14" creationId="{2A1563DD-A838-CB21-14D3-FB0EC83B7856}"/>
          </ac:spMkLst>
        </pc:spChg>
      </pc:sldChg>
      <pc:sldChg chg="del">
        <pc:chgData name="Ana Maria Goitia Charmeco" userId="676683ca-e873-4f35-8646-b5a4f14a8975" providerId="ADAL" clId="{845960D7-C1AC-495C-8099-9D2F1CBB899E}" dt="2023-05-29T12:08:53.458" v="39" actId="47"/>
        <pc:sldMkLst>
          <pc:docMk/>
          <pc:sldMk cId="422510308" sldId="257"/>
        </pc:sldMkLst>
      </pc:sldChg>
      <pc:sldChg chg="del">
        <pc:chgData name="Ana Maria Goitia Charmeco" userId="676683ca-e873-4f35-8646-b5a4f14a8975" providerId="ADAL" clId="{845960D7-C1AC-495C-8099-9D2F1CBB899E}" dt="2023-05-29T11:57:23.259" v="21" actId="47"/>
        <pc:sldMkLst>
          <pc:docMk/>
          <pc:sldMk cId="1622540967" sldId="262"/>
        </pc:sldMkLst>
      </pc:sldChg>
      <pc:sldChg chg="del">
        <pc:chgData name="Ana Maria Goitia Charmeco" userId="676683ca-e873-4f35-8646-b5a4f14a8975" providerId="ADAL" clId="{845960D7-C1AC-495C-8099-9D2F1CBB899E}" dt="2023-05-29T11:57:19.855" v="20" actId="47"/>
        <pc:sldMkLst>
          <pc:docMk/>
          <pc:sldMk cId="3836277248" sldId="277"/>
        </pc:sldMkLst>
      </pc:sldChg>
      <pc:sldChg chg="del">
        <pc:chgData name="Ana Maria Goitia Charmeco" userId="676683ca-e873-4f35-8646-b5a4f14a8975" providerId="ADAL" clId="{845960D7-C1AC-495C-8099-9D2F1CBB899E}" dt="2023-05-29T12:08:43.586" v="38" actId="47"/>
        <pc:sldMkLst>
          <pc:docMk/>
          <pc:sldMk cId="197414139" sldId="278"/>
        </pc:sldMkLst>
      </pc:sldChg>
      <pc:sldChg chg="del">
        <pc:chgData name="Ana Maria Goitia Charmeco" userId="676683ca-e873-4f35-8646-b5a4f14a8975" providerId="ADAL" clId="{845960D7-C1AC-495C-8099-9D2F1CBB899E}" dt="2023-05-29T11:57:26.062" v="22" actId="47"/>
        <pc:sldMkLst>
          <pc:docMk/>
          <pc:sldMk cId="346956251" sldId="285"/>
        </pc:sldMkLst>
      </pc:sldChg>
      <pc:sldChg chg="modSp new mod">
        <pc:chgData name="Ana Maria Goitia Charmeco" userId="676683ca-e873-4f35-8646-b5a4f14a8975" providerId="ADAL" clId="{845960D7-C1AC-495C-8099-9D2F1CBB899E}" dt="2023-05-29T11:50:34.029" v="4"/>
        <pc:sldMkLst>
          <pc:docMk/>
          <pc:sldMk cId="3025518612" sldId="286"/>
        </pc:sldMkLst>
        <pc:spChg chg="mod">
          <ac:chgData name="Ana Maria Goitia Charmeco" userId="676683ca-e873-4f35-8646-b5a4f14a8975" providerId="ADAL" clId="{845960D7-C1AC-495C-8099-9D2F1CBB899E}" dt="2023-05-29T11:50:34.029" v="4"/>
          <ac:spMkLst>
            <pc:docMk/>
            <pc:sldMk cId="3025518612" sldId="286"/>
            <ac:spMk id="3" creationId="{CD7711E8-7365-BC75-5ECF-DF89B5AC68B1}"/>
          </ac:spMkLst>
        </pc:spChg>
      </pc:sldChg>
      <pc:sldChg chg="addSp delSp modSp new">
        <pc:chgData name="Ana Maria Goitia Charmeco" userId="676683ca-e873-4f35-8646-b5a4f14a8975" providerId="ADAL" clId="{845960D7-C1AC-495C-8099-9D2F1CBB899E}" dt="2023-05-29T11:51:29.071" v="6"/>
        <pc:sldMkLst>
          <pc:docMk/>
          <pc:sldMk cId="1601588850" sldId="287"/>
        </pc:sldMkLst>
        <pc:spChg chg="del">
          <ac:chgData name="Ana Maria Goitia Charmeco" userId="676683ca-e873-4f35-8646-b5a4f14a8975" providerId="ADAL" clId="{845960D7-C1AC-495C-8099-9D2F1CBB899E}" dt="2023-05-29T11:51:29.071" v="6"/>
          <ac:spMkLst>
            <pc:docMk/>
            <pc:sldMk cId="1601588850" sldId="287"/>
            <ac:spMk id="3" creationId="{EE754711-A7A8-B11F-4A62-E6549D0CAF50}"/>
          </ac:spMkLst>
        </pc:spChg>
        <pc:picChg chg="add mod">
          <ac:chgData name="Ana Maria Goitia Charmeco" userId="676683ca-e873-4f35-8646-b5a4f14a8975" providerId="ADAL" clId="{845960D7-C1AC-495C-8099-9D2F1CBB899E}" dt="2023-05-29T11:51:29.071" v="6"/>
          <ac:picMkLst>
            <pc:docMk/>
            <pc:sldMk cId="1601588850" sldId="287"/>
            <ac:picMk id="4" creationId="{B58BDF62-81D6-606A-824D-4156618F8EDF}"/>
          </ac:picMkLst>
        </pc:picChg>
      </pc:sldChg>
      <pc:sldChg chg="addSp delSp modSp new">
        <pc:chgData name="Ana Maria Goitia Charmeco" userId="676683ca-e873-4f35-8646-b5a4f14a8975" providerId="ADAL" clId="{845960D7-C1AC-495C-8099-9D2F1CBB899E}" dt="2023-05-29T11:52:36.731" v="8"/>
        <pc:sldMkLst>
          <pc:docMk/>
          <pc:sldMk cId="3993968829" sldId="288"/>
        </pc:sldMkLst>
        <pc:spChg chg="del">
          <ac:chgData name="Ana Maria Goitia Charmeco" userId="676683ca-e873-4f35-8646-b5a4f14a8975" providerId="ADAL" clId="{845960D7-C1AC-495C-8099-9D2F1CBB899E}" dt="2023-05-29T11:52:36.731" v="8"/>
          <ac:spMkLst>
            <pc:docMk/>
            <pc:sldMk cId="3993968829" sldId="288"/>
            <ac:spMk id="3" creationId="{318C550B-06AC-67DB-D75D-3356B42171CA}"/>
          </ac:spMkLst>
        </pc:spChg>
        <pc:picChg chg="add mod">
          <ac:chgData name="Ana Maria Goitia Charmeco" userId="676683ca-e873-4f35-8646-b5a4f14a8975" providerId="ADAL" clId="{845960D7-C1AC-495C-8099-9D2F1CBB899E}" dt="2023-05-29T11:52:36.731" v="8"/>
          <ac:picMkLst>
            <pc:docMk/>
            <pc:sldMk cId="3993968829" sldId="288"/>
            <ac:picMk id="4" creationId="{C487C5CE-39ED-FB06-2602-E91ECA6625A6}"/>
          </ac:picMkLst>
        </pc:picChg>
      </pc:sldChg>
      <pc:sldChg chg="addSp delSp modSp new mod">
        <pc:chgData name="Ana Maria Goitia Charmeco" userId="676683ca-e873-4f35-8646-b5a4f14a8975" providerId="ADAL" clId="{845960D7-C1AC-495C-8099-9D2F1CBB899E}" dt="2023-05-29T11:54:06.483" v="15" actId="27636"/>
        <pc:sldMkLst>
          <pc:docMk/>
          <pc:sldMk cId="1551067284" sldId="289"/>
        </pc:sldMkLst>
        <pc:spChg chg="mod">
          <ac:chgData name="Ana Maria Goitia Charmeco" userId="676683ca-e873-4f35-8646-b5a4f14a8975" providerId="ADAL" clId="{845960D7-C1AC-495C-8099-9D2F1CBB899E}" dt="2023-05-29T11:54:06.483" v="15" actId="27636"/>
          <ac:spMkLst>
            <pc:docMk/>
            <pc:sldMk cId="1551067284" sldId="289"/>
            <ac:spMk id="2" creationId="{2053EF5B-CDD0-7A08-34B6-3F255743683D}"/>
          </ac:spMkLst>
        </pc:spChg>
        <pc:spChg chg="del">
          <ac:chgData name="Ana Maria Goitia Charmeco" userId="676683ca-e873-4f35-8646-b5a4f14a8975" providerId="ADAL" clId="{845960D7-C1AC-495C-8099-9D2F1CBB899E}" dt="2023-05-29T11:53:17.623" v="11"/>
          <ac:spMkLst>
            <pc:docMk/>
            <pc:sldMk cId="1551067284" sldId="289"/>
            <ac:spMk id="3" creationId="{78CC1064-05C9-09DF-D15A-66459E0D87D5}"/>
          </ac:spMkLst>
        </pc:spChg>
        <pc:picChg chg="add mod">
          <ac:chgData name="Ana Maria Goitia Charmeco" userId="676683ca-e873-4f35-8646-b5a4f14a8975" providerId="ADAL" clId="{845960D7-C1AC-495C-8099-9D2F1CBB899E}" dt="2023-05-29T11:53:17.623" v="11"/>
          <ac:picMkLst>
            <pc:docMk/>
            <pc:sldMk cId="1551067284" sldId="289"/>
            <ac:picMk id="4" creationId="{C8DF3891-7D9B-17AB-D674-84947C7F08BB}"/>
          </ac:picMkLst>
        </pc:picChg>
        <pc:picChg chg="add del mod">
          <ac:chgData name="Ana Maria Goitia Charmeco" userId="676683ca-e873-4f35-8646-b5a4f14a8975" providerId="ADAL" clId="{845960D7-C1AC-495C-8099-9D2F1CBB899E}" dt="2023-05-29T11:53:38.615" v="13"/>
          <ac:picMkLst>
            <pc:docMk/>
            <pc:sldMk cId="1551067284" sldId="289"/>
            <ac:picMk id="5" creationId="{8B59DB9E-6F05-38D4-2527-6A6EC914C6A9}"/>
          </ac:picMkLst>
        </pc:picChg>
      </pc:sldChg>
      <pc:sldChg chg="new del">
        <pc:chgData name="Ana Maria Goitia Charmeco" userId="676683ca-e873-4f35-8646-b5a4f14a8975" providerId="ADAL" clId="{845960D7-C1AC-495C-8099-9D2F1CBB899E}" dt="2023-05-29T11:57:53.231" v="36" actId="47"/>
        <pc:sldMkLst>
          <pc:docMk/>
          <pc:sldMk cId="4057027855" sldId="290"/>
        </pc:sldMkLst>
      </pc:sldChg>
      <pc:sldChg chg="delSp modSp add mod ord">
        <pc:chgData name="Ana Maria Goitia Charmeco" userId="676683ca-e873-4f35-8646-b5a4f14a8975" providerId="ADAL" clId="{845960D7-C1AC-495C-8099-9D2F1CBB899E}" dt="2023-05-29T12:12:00.448" v="61"/>
        <pc:sldMkLst>
          <pc:docMk/>
          <pc:sldMk cId="3199263612" sldId="699"/>
        </pc:sldMkLst>
        <pc:spChg chg="del">
          <ac:chgData name="Ana Maria Goitia Charmeco" userId="676683ca-e873-4f35-8646-b5a4f14a8975" providerId="ADAL" clId="{845960D7-C1AC-495C-8099-9D2F1CBB899E}" dt="2023-05-29T11:57:30.084" v="23" actId="478"/>
          <ac:spMkLst>
            <pc:docMk/>
            <pc:sldMk cId="3199263612" sldId="699"/>
            <ac:spMk id="11" creationId="{A4BD0622-271B-B24E-B366-39919015A371}"/>
          </ac:spMkLst>
        </pc:spChg>
        <pc:spChg chg="mod">
          <ac:chgData name="Ana Maria Goitia Charmeco" userId="676683ca-e873-4f35-8646-b5a4f14a8975" providerId="ADAL" clId="{845960D7-C1AC-495C-8099-9D2F1CBB899E}" dt="2023-05-29T12:12:00.448" v="61"/>
          <ac:spMkLst>
            <pc:docMk/>
            <pc:sldMk cId="3199263612" sldId="699"/>
            <ac:spMk id="23" creationId="{5BA81F47-CCC9-47A5-8AA5-10C9CA9FB377}"/>
          </ac:spMkLst>
        </pc:spChg>
        <pc:spChg chg="del mod">
          <ac:chgData name="Ana Maria Goitia Charmeco" userId="676683ca-e873-4f35-8646-b5a4f14a8975" providerId="ADAL" clId="{845960D7-C1AC-495C-8099-9D2F1CBB899E}" dt="2023-05-29T11:57:38.136" v="28" actId="478"/>
          <ac:spMkLst>
            <pc:docMk/>
            <pc:sldMk cId="3199263612" sldId="699"/>
            <ac:spMk id="119" creationId="{5E67ECDB-D6EB-D547-B2E1-EF2084FE31DE}"/>
          </ac:spMkLst>
        </pc:spChg>
        <pc:graphicFrameChg chg="del modGraphic">
          <ac:chgData name="Ana Maria Goitia Charmeco" userId="676683ca-e873-4f35-8646-b5a4f14a8975" providerId="ADAL" clId="{845960D7-C1AC-495C-8099-9D2F1CBB899E}" dt="2023-05-29T12:10:38.926" v="44" actId="478"/>
          <ac:graphicFrameMkLst>
            <pc:docMk/>
            <pc:sldMk cId="3199263612" sldId="699"/>
            <ac:graphicFrameMk id="3" creationId="{3182A5AE-7098-99B6-C998-808F1A1BF5CA}"/>
          </ac:graphicFrameMkLst>
        </pc:graphicFrameChg>
        <pc:picChg chg="del">
          <ac:chgData name="Ana Maria Goitia Charmeco" userId="676683ca-e873-4f35-8646-b5a4f14a8975" providerId="ADAL" clId="{845960D7-C1AC-495C-8099-9D2F1CBB899E}" dt="2023-05-29T11:57:32.654" v="24" actId="478"/>
          <ac:picMkLst>
            <pc:docMk/>
            <pc:sldMk cId="3199263612" sldId="699"/>
            <ac:picMk id="8" creationId="{00000000-0000-0000-0000-000000000000}"/>
          </ac:picMkLst>
        </pc:picChg>
      </pc:sldChg>
      <pc:sldChg chg="add del">
        <pc:chgData name="Ana Maria Goitia Charmeco" userId="676683ca-e873-4f35-8646-b5a4f14a8975" providerId="ADAL" clId="{845960D7-C1AC-495C-8099-9D2F1CBB899E}" dt="2023-05-29T12:11:10.911" v="46"/>
        <pc:sldMkLst>
          <pc:docMk/>
          <pc:sldMk cId="791333257" sldId="700"/>
        </pc:sldMkLst>
      </pc:sldChg>
      <pc:sldChg chg="delSp modSp add mod">
        <pc:chgData name="Ana Maria Goitia Charmeco" userId="676683ca-e873-4f35-8646-b5a4f14a8975" providerId="ADAL" clId="{845960D7-C1AC-495C-8099-9D2F1CBB899E}" dt="2023-05-29T11:57:50.517" v="35" actId="478"/>
        <pc:sldMkLst>
          <pc:docMk/>
          <pc:sldMk cId="3383130458" sldId="704"/>
        </pc:sldMkLst>
        <pc:spChg chg="del">
          <ac:chgData name="Ana Maria Goitia Charmeco" userId="676683ca-e873-4f35-8646-b5a4f14a8975" providerId="ADAL" clId="{845960D7-C1AC-495C-8099-9D2F1CBB899E}" dt="2023-05-29T11:57:44.894" v="30" actId="478"/>
          <ac:spMkLst>
            <pc:docMk/>
            <pc:sldMk cId="3383130458" sldId="704"/>
            <ac:spMk id="11" creationId="{A4BD0622-271B-B24E-B366-39919015A371}"/>
          </ac:spMkLst>
        </pc:spChg>
        <pc:spChg chg="del mod">
          <ac:chgData name="Ana Maria Goitia Charmeco" userId="676683ca-e873-4f35-8646-b5a4f14a8975" providerId="ADAL" clId="{845960D7-C1AC-495C-8099-9D2F1CBB899E}" dt="2023-05-29T11:57:50.517" v="35" actId="478"/>
          <ac:spMkLst>
            <pc:docMk/>
            <pc:sldMk cId="3383130458" sldId="704"/>
            <ac:spMk id="119" creationId="{5E67ECDB-D6EB-D547-B2E1-EF2084FE31DE}"/>
          </ac:spMkLst>
        </pc:spChg>
        <pc:picChg chg="del">
          <ac:chgData name="Ana Maria Goitia Charmeco" userId="676683ca-e873-4f35-8646-b5a4f14a8975" providerId="ADAL" clId="{845960D7-C1AC-495C-8099-9D2F1CBB899E}" dt="2023-05-29T11:57:46.393" v="31" actId="478"/>
          <ac:picMkLst>
            <pc:docMk/>
            <pc:sldMk cId="3383130458" sldId="704"/>
            <ac:picMk id="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E4261-2959-D603-43F5-AC20963A2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376794-B2FD-A9DA-358A-5AAA66C82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D8F70-1E7A-D37E-5CDB-AB8E0E6E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21E7B5-491D-733A-6210-95C9A1DC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322D7C-4B8E-5222-18A7-797133B5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46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B41B2-3FAF-F19C-EA83-AE9464A3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EF0751-2127-8F8A-1799-5005809A7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8A4959-5D04-16E0-1158-A7254758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7603A3-A12E-EC26-9899-0C716D1A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40CDB3-9B42-2156-526A-9C2B6EF4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87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B247EF-C955-D02D-5AE9-A635872D0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771511-36F3-DFA3-AF4D-7E0FA6252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90B83A-52A4-DFD7-FF5F-F1A92DC9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97D9F1-B04C-86C6-F0FA-07BC8AA9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8E68F-B8B5-9A45-A0E7-FEDD10B6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48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CC856-01D9-4795-84D2-9D667ABD4F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5851" y="3482324"/>
            <a:ext cx="10187516" cy="713897"/>
          </a:xfrm>
          <a:prstGeom prst="rect">
            <a:avLst/>
          </a:prstGeom>
        </p:spPr>
        <p:txBody>
          <a:bodyPr/>
          <a:lstStyle>
            <a:lvl1pPr marL="0" marR="0" indent="0" algn="ctr" defTabSz="914377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377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1200" cap="none" spc="0" normalizeH="0" baseline="0" noProof="0" dirty="0">
                <a:ln>
                  <a:noFill/>
                </a:ln>
                <a:solidFill>
                  <a:srgbClr val="48BDD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line of title goes here</a:t>
            </a:r>
          </a:p>
          <a:p>
            <a:pPr lvl="0"/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D761D2-68A3-4B67-BACF-8951F1C3F6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88685" y="4183065"/>
            <a:ext cx="7181849" cy="714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4pPr marL="1371566" marR="0" indent="0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accent1">
                    <a:lumMod val="75000"/>
                  </a:schemeClr>
                </a:solidFill>
              </a:defRPr>
            </a:lvl4pPr>
          </a:lstStyle>
          <a:p>
            <a:r>
              <a:rPr lang="en-IE" sz="3600" dirty="0">
                <a:solidFill>
                  <a:schemeClr val="accent1">
                    <a:lumMod val="75000"/>
                  </a:schemeClr>
                </a:solidFill>
              </a:rPr>
              <a:t>Event and date</a:t>
            </a:r>
          </a:p>
          <a:p>
            <a:pPr lvl="3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03E2B10-44BB-48E3-81E8-5FB999698CB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3234" y="5010150"/>
            <a:ext cx="8032751" cy="438150"/>
          </a:xfrm>
          <a:prstGeom prst="rect">
            <a:avLst/>
          </a:prstGeom>
        </p:spPr>
        <p:txBody>
          <a:bodyPr/>
          <a:lstStyle>
            <a:lvl1pPr marL="0" marR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Presenter’s name and affiliation(s)</a:t>
            </a:r>
          </a:p>
        </p:txBody>
      </p:sp>
    </p:spTree>
    <p:extLst>
      <p:ext uri="{BB962C8B-B14F-4D97-AF65-F5344CB8AC3E}">
        <p14:creationId xmlns:p14="http://schemas.microsoft.com/office/powerpoint/2010/main" val="339293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F8958-912A-9559-66EA-BDC1067B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5D58EE-949D-7A12-7A90-D7597DE7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83E8F8-2081-D165-97F5-4352C84B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F9984-F859-F360-3558-BFEBE680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0CBA48-1205-5AAB-AD94-D8BC2B3A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2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34429-BB32-6F52-2780-B88C1BE3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6657E-BD9A-BA16-57AC-FF5E3C434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2978AA-B261-2F52-8BD2-BAC7566C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EAA6D8-A921-0170-BAF5-315DA671A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3D46CC-8F59-8D9C-61DA-F1BF45D5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81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0081E-D490-94A8-EB1C-913E05A7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084B9-9629-2B11-F63F-2AB4B7D2B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8A89EF-6B17-B511-30CC-537DC01AF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567629-3339-08F7-57E1-3F1C565B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99BFDB-863A-0DE8-5595-32CF65B6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8D4A92-9871-AF0F-2ED2-845F1E0E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70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B91BE-0894-790E-D4CD-6EDFDA75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7CEA16-8113-3588-F6AD-900E84D3D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B6ADD7-F935-87B4-2BB8-941F0D1F2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E2E86D-6D70-C3C0-29FC-BA64AA224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5AF503-1A89-142F-ADE7-35AC6FC70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DC4727-C961-78E8-32BD-55EC1DD6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7069D0-75E0-C1FD-60F8-10794FE2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A1C1FB-54E1-B731-B8D0-A18947697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53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66B40-E603-A842-51BC-C9EDCBCD5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2D607B-4A88-11F9-77F0-40D9923E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B110D0-70F3-986B-B025-5FD73EDE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2EDC61-847C-2D1D-52F6-B712ADE2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44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C58F12-1F9C-EDDA-E6CE-3E94D279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4E715D-4500-55AF-BDAF-FF4A76F7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A2FF5E-BABE-CA7B-DEF2-A069F746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8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65703-83AD-E385-D2A4-93B288DC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CEDDB-E121-2222-DA10-B11B9D6FD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956147-7112-6C7D-2901-0ED6DE841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037B34-EF76-E8B2-E26A-0AEFA08C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641003-9957-8E0B-17B3-AECB6DF4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F7F3B7-C0C3-81E0-B42B-149F5398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32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0FFEA-58C7-8352-CB18-ADCAE409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7B1BF3-E866-D4CB-7217-CCBC3D801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5505DE-7E1A-9811-FA6E-78783EC4F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8C6B1E-A8A3-1BE6-A2A3-61405947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CAD3C7-E806-8CDC-1CA2-C9EC30D1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67DC25-882F-F42B-8E0A-6F39E2BD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94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06AC23-02D4-B764-6F7E-ED2F6983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3488FA-398C-D15F-DC44-54E6EDF9C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81BE79-3640-75BB-D2ED-1F4594FB8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C766-F541-479C-8605-3EF4E57B2D77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3B14B-2CDA-522D-D53C-36E98C788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77F647-5C72-BC78-9ECA-9708B204E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3EBC-C3E0-490E-88E0-EAF63CEAE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21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2A1563DD-A838-CB21-14D3-FB0EC83B7856}"/>
              </a:ext>
            </a:extLst>
          </p:cNvPr>
          <p:cNvSpPr txBox="1"/>
          <p:nvPr/>
        </p:nvSpPr>
        <p:spPr>
          <a:xfrm>
            <a:off x="780176" y="1097017"/>
            <a:ext cx="1091606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Acción 1.3. Estudio de las necesidades de los subsectores del Crecimiento Azul en el espacio transfronterizo.</a:t>
            </a:r>
          </a:p>
          <a:p>
            <a:pPr marL="0" indent="0">
              <a:buNone/>
            </a:pP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EXTENDA S.A ha participado en el desarrollo de los siguientes entregables mediante contrato público de expertos externos por valor de 22.200 euros sin IVA. </a:t>
            </a:r>
          </a:p>
          <a:p>
            <a:pPr marL="0" indent="0" algn="just">
              <a:buNone/>
            </a:pP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Estudio de base para las estrategias de crecimiento azul (Entregable 1.3.3.)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Análisis e informe de la situación del crecimiento azul de la Eurorregión AAA con relación al contexto internacional (Entregable 1.3.4)</a:t>
            </a:r>
          </a:p>
          <a:p>
            <a:endParaRPr lang="es-ES" sz="2800" dirty="0">
              <a:solidFill>
                <a:schemeClr val="accent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7711E8-7365-BC75-5ECF-DF89B5AC6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</a:rPr>
              <a:t>Estudio de base para las estrategias de crecimiento azul (Entregable 1.3.3.)</a:t>
            </a:r>
          </a:p>
          <a:p>
            <a:pPr marL="0" indent="0">
              <a:buNone/>
            </a:pPr>
            <a:endParaRPr lang="en-IE" sz="2800" dirty="0">
              <a:solidFill>
                <a:srgbClr val="3D65AF"/>
              </a:solidFill>
            </a:endParaRPr>
          </a:p>
          <a:p>
            <a:pPr marL="0" indent="0">
              <a:buNone/>
            </a:pPr>
            <a:r>
              <a:rPr lang="en-IE" sz="2800" dirty="0" err="1">
                <a:solidFill>
                  <a:srgbClr val="3D65AF"/>
                </a:solidFill>
              </a:rPr>
              <a:t>Resultados</a:t>
            </a:r>
            <a:r>
              <a:rPr lang="en-IE" sz="2800" dirty="0">
                <a:solidFill>
                  <a:srgbClr val="3D65AF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IE" sz="2800" dirty="0">
                <a:solidFill>
                  <a:srgbClr val="3D65AF"/>
                </a:solidFill>
              </a:rPr>
              <a:t>Directorio de </a:t>
            </a:r>
            <a:r>
              <a:rPr lang="en-IE" sz="2800" dirty="0" err="1">
                <a:solidFill>
                  <a:srgbClr val="3D65AF"/>
                </a:solidFill>
              </a:rPr>
              <a:t>empresas</a:t>
            </a:r>
            <a:r>
              <a:rPr lang="en-IE" sz="2800" dirty="0">
                <a:solidFill>
                  <a:srgbClr val="3D65AF"/>
                </a:solidFill>
              </a:rPr>
              <a:t> de la </a:t>
            </a:r>
            <a:r>
              <a:rPr lang="en-IE" sz="2800" dirty="0" err="1">
                <a:solidFill>
                  <a:srgbClr val="3D65AF"/>
                </a:solidFill>
              </a:rPr>
              <a:t>economía</a:t>
            </a:r>
            <a:r>
              <a:rPr lang="en-IE" sz="2800" dirty="0">
                <a:solidFill>
                  <a:srgbClr val="3D65AF"/>
                </a:solidFill>
              </a:rPr>
              <a:t> </a:t>
            </a:r>
            <a:r>
              <a:rPr lang="en-IE" sz="2800" dirty="0" err="1">
                <a:solidFill>
                  <a:srgbClr val="3D65AF"/>
                </a:solidFill>
              </a:rPr>
              <a:t>azul</a:t>
            </a:r>
            <a:r>
              <a:rPr lang="en-IE" sz="2800" dirty="0">
                <a:solidFill>
                  <a:srgbClr val="3D65AF"/>
                </a:solidFill>
              </a:rPr>
              <a:t> </a:t>
            </a:r>
            <a:r>
              <a:rPr lang="en-IE" sz="2800" dirty="0" err="1">
                <a:solidFill>
                  <a:srgbClr val="3D65AF"/>
                </a:solidFill>
              </a:rPr>
              <a:t>en</a:t>
            </a:r>
            <a:r>
              <a:rPr lang="en-IE" sz="2800" dirty="0">
                <a:solidFill>
                  <a:srgbClr val="3D65AF"/>
                </a:solidFill>
              </a:rPr>
              <a:t> </a:t>
            </a:r>
            <a:r>
              <a:rPr lang="en-IE" sz="2800" dirty="0" err="1">
                <a:solidFill>
                  <a:srgbClr val="3D65AF"/>
                </a:solidFill>
              </a:rPr>
              <a:t>los</a:t>
            </a:r>
            <a:r>
              <a:rPr lang="en-IE" sz="2800" dirty="0">
                <a:solidFill>
                  <a:srgbClr val="3D65AF"/>
                </a:solidFill>
              </a:rPr>
              <a:t> territories AAA+</a:t>
            </a:r>
          </a:p>
          <a:p>
            <a:pPr>
              <a:buFontTx/>
              <a:buChar char="-"/>
            </a:pPr>
            <a:r>
              <a:rPr lang="en-IE" sz="2800" dirty="0" err="1">
                <a:solidFill>
                  <a:srgbClr val="3D65AF"/>
                </a:solidFill>
              </a:rPr>
              <a:t>Delimitación</a:t>
            </a:r>
            <a:r>
              <a:rPr lang="en-IE" sz="2800" dirty="0">
                <a:solidFill>
                  <a:srgbClr val="3D65AF"/>
                </a:solidFill>
              </a:rPr>
              <a:t> y </a:t>
            </a:r>
            <a:r>
              <a:rPr lang="en-IE" sz="2800" dirty="0" err="1">
                <a:solidFill>
                  <a:srgbClr val="3D65AF"/>
                </a:solidFill>
              </a:rPr>
              <a:t>caracterización</a:t>
            </a:r>
            <a:r>
              <a:rPr lang="en-IE" sz="2800" dirty="0">
                <a:solidFill>
                  <a:srgbClr val="3D65AF"/>
                </a:solidFill>
              </a:rPr>
              <a:t> de </a:t>
            </a:r>
            <a:r>
              <a:rPr lang="en-IE" sz="2800" dirty="0" err="1">
                <a:solidFill>
                  <a:srgbClr val="3D65AF"/>
                </a:solidFill>
              </a:rPr>
              <a:t>los</a:t>
            </a:r>
            <a:r>
              <a:rPr lang="en-IE" sz="2800" dirty="0">
                <a:solidFill>
                  <a:srgbClr val="3D65AF"/>
                </a:solidFill>
              </a:rPr>
              <a:t> </a:t>
            </a:r>
            <a:r>
              <a:rPr lang="en-IE" sz="2800" dirty="0" err="1">
                <a:solidFill>
                  <a:srgbClr val="3D65AF"/>
                </a:solidFill>
              </a:rPr>
              <a:t>subsectores</a:t>
            </a:r>
            <a:endParaRPr lang="en-IE" sz="2800" dirty="0">
              <a:solidFill>
                <a:srgbClr val="3D65AF"/>
              </a:solidFill>
            </a:endParaRPr>
          </a:p>
          <a:p>
            <a:pPr>
              <a:buFontTx/>
              <a:buChar char="-"/>
            </a:pPr>
            <a:r>
              <a:rPr lang="en-IE" sz="2800" dirty="0" err="1">
                <a:solidFill>
                  <a:srgbClr val="3D65AF"/>
                </a:solidFill>
              </a:rPr>
              <a:t>Identificación</a:t>
            </a:r>
            <a:r>
              <a:rPr lang="en-IE" sz="2800" dirty="0">
                <a:solidFill>
                  <a:srgbClr val="3D65AF"/>
                </a:solidFill>
              </a:rPr>
              <a:t> de </a:t>
            </a:r>
            <a:r>
              <a:rPr lang="en-IE" sz="2800" b="1" dirty="0" err="1">
                <a:solidFill>
                  <a:srgbClr val="3D65AF"/>
                </a:solidFill>
              </a:rPr>
              <a:t>Necesidades</a:t>
            </a:r>
            <a:r>
              <a:rPr lang="en-IE" sz="2800" dirty="0">
                <a:solidFill>
                  <a:srgbClr val="3D65AF"/>
                </a:solidFill>
              </a:rPr>
              <a:t> de las </a:t>
            </a:r>
            <a:r>
              <a:rPr lang="en-IE" sz="2800" dirty="0" err="1">
                <a:solidFill>
                  <a:srgbClr val="3D65AF"/>
                </a:solidFill>
              </a:rPr>
              <a:t>empresas</a:t>
            </a:r>
            <a:r>
              <a:rPr lang="en-IE" sz="2800" dirty="0">
                <a:solidFill>
                  <a:srgbClr val="3D65AF"/>
                </a:solidFill>
              </a:rPr>
              <a:t> y </a:t>
            </a:r>
            <a:r>
              <a:rPr lang="en-IE" sz="2800" b="1" dirty="0" err="1">
                <a:solidFill>
                  <a:srgbClr val="3D65AF"/>
                </a:solidFill>
              </a:rPr>
              <a:t>Soluciones</a:t>
            </a:r>
            <a:endParaRPr lang="en-IE" sz="2800" b="1" dirty="0">
              <a:solidFill>
                <a:srgbClr val="3D65AF"/>
              </a:solidFill>
            </a:endParaRPr>
          </a:p>
          <a:p>
            <a:pPr>
              <a:buFontTx/>
              <a:buChar char="-"/>
            </a:pPr>
            <a:r>
              <a:rPr lang="en-IE" sz="2800" dirty="0">
                <a:solidFill>
                  <a:srgbClr val="3D65AF"/>
                </a:solidFill>
              </a:rPr>
              <a:t>Directorio de </a:t>
            </a:r>
            <a:r>
              <a:rPr lang="en-IE" sz="2800" dirty="0" err="1">
                <a:solidFill>
                  <a:srgbClr val="3D65AF"/>
                </a:solidFill>
              </a:rPr>
              <a:t>agentes</a:t>
            </a:r>
            <a:r>
              <a:rPr lang="en-IE" sz="2800" dirty="0">
                <a:solidFill>
                  <a:srgbClr val="3D65AF"/>
                </a:solidFill>
              </a:rPr>
              <a:t> </a:t>
            </a:r>
            <a:r>
              <a:rPr lang="en-IE" sz="2800" dirty="0" err="1">
                <a:solidFill>
                  <a:srgbClr val="3D65AF"/>
                </a:solidFill>
              </a:rPr>
              <a:t>solucionadores</a:t>
            </a:r>
            <a:endParaRPr lang="en-IE" sz="2800" dirty="0">
              <a:solidFill>
                <a:srgbClr val="3D65AF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551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n 204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543" y="6259399"/>
            <a:ext cx="1853184" cy="670560"/>
          </a:xfrm>
          <a:prstGeom prst="rect">
            <a:avLst/>
          </a:prstGeom>
        </p:spPr>
      </p:pic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BA81F47-CCC9-47A5-8AA5-10C9CA9FB377}"/>
              </a:ext>
            </a:extLst>
          </p:cNvPr>
          <p:cNvSpPr txBox="1">
            <a:spLocks/>
          </p:cNvSpPr>
          <p:nvPr/>
        </p:nvSpPr>
        <p:spPr>
          <a:xfrm>
            <a:off x="1216404" y="984631"/>
            <a:ext cx="9622172" cy="5274767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Análisis e informe de la situación del crecimiento azul de la Eurorregión AAA+ con relación al contexto internacional (Entregable 1.3.4)</a:t>
            </a:r>
          </a:p>
          <a:p>
            <a:pPr marL="0" indent="0" defTabSz="914400">
              <a:buNone/>
            </a:pP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IE" dirty="0" err="1">
                <a:solidFill>
                  <a:srgbClr val="3D65AF"/>
                </a:solidFill>
              </a:rPr>
              <a:t>Resultados</a:t>
            </a:r>
            <a:r>
              <a:rPr lang="en-IE" dirty="0">
                <a:solidFill>
                  <a:srgbClr val="3D65AF"/>
                </a:solidFill>
              </a:rPr>
              <a:t>:</a:t>
            </a:r>
          </a:p>
          <a:p>
            <a:pPr marL="228600" indent="-228600" defTabSz="914400">
              <a:buFontTx/>
              <a:buChar char="-"/>
            </a:pPr>
            <a:r>
              <a:rPr lang="es-ES" dirty="0">
                <a:solidFill>
                  <a:srgbClr val="3D65AF"/>
                </a:solidFill>
              </a:rPr>
              <a:t>Identificación de la situación actual de las diferentes políticas de apoyo a la internacionalización del sector en las diferentes regiones (Andalucía, Algarve, Alentejo y Galicia).</a:t>
            </a:r>
          </a:p>
          <a:p>
            <a:pPr marL="228600" indent="-228600" defTabSz="914400">
              <a:buFontTx/>
              <a:buChar char="-"/>
            </a:pPr>
            <a:r>
              <a:rPr lang="es-ES" dirty="0">
                <a:solidFill>
                  <a:srgbClr val="3D65AF"/>
                </a:solidFill>
              </a:rPr>
              <a:t>Registro de foros de ámbito comercial existentes en los diferentes subsectores, de utilidad para las empresas de la economía azul.</a:t>
            </a:r>
          </a:p>
          <a:p>
            <a:pPr marL="0" indent="0">
              <a:buNone/>
            </a:pPr>
            <a:endParaRPr lang="en-IE" sz="2000" dirty="0">
              <a:solidFill>
                <a:srgbClr val="3D65AF"/>
              </a:solidFill>
            </a:endParaRPr>
          </a:p>
          <a:p>
            <a:pPr marL="0" indent="0">
              <a:buNone/>
            </a:pPr>
            <a:r>
              <a:rPr lang="en-IE" sz="2000" b="1" dirty="0">
                <a:solidFill>
                  <a:srgbClr val="3D65A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926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9DFEFBA-A503-417A-9AB9-73D526CDCE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5618" y="999182"/>
            <a:ext cx="10895863" cy="3556039"/>
          </a:xfrm>
        </p:spPr>
        <p:txBody>
          <a:bodyPr>
            <a:normAutofit fontScale="47500" lnSpcReduction="20000"/>
          </a:bodyPr>
          <a:lstStyle/>
          <a:p>
            <a:endParaRPr lang="es-ES" dirty="0"/>
          </a:p>
          <a:p>
            <a:r>
              <a:rPr lang="es-ES" dirty="0"/>
              <a:t>Propuesta de EXTENDA S.A. para avanzar en el conocimiento económico y </a:t>
            </a:r>
          </a:p>
          <a:p>
            <a:r>
              <a:rPr lang="es-ES" dirty="0"/>
              <a:t>social: Nuevas estadísticas oficiales.</a:t>
            </a:r>
          </a:p>
          <a:p>
            <a:endParaRPr lang="es-ES" dirty="0"/>
          </a:p>
          <a:p>
            <a:endParaRPr lang="es-ES" dirty="0"/>
          </a:p>
          <a:p>
            <a:pPr marL="514350" indent="-514350" algn="just">
              <a:buFont typeface="+mj-lt"/>
              <a:buAutoNum type="arabicPeriod"/>
            </a:pPr>
            <a:r>
              <a:rPr lang="es-ES" dirty="0"/>
              <a:t>Definición oficial del sector de la  economía azul.</a:t>
            </a:r>
          </a:p>
          <a:p>
            <a:pPr marL="514350" indent="-514350" algn="just">
              <a:buFont typeface="+mj-lt"/>
              <a:buAutoNum type="arabicPeriod"/>
            </a:pPr>
            <a:endParaRPr lang="es-ES" dirty="0"/>
          </a:p>
          <a:p>
            <a:pPr marL="514350" indent="-514350" algn="just">
              <a:buFont typeface="+mj-lt"/>
              <a:buAutoNum type="arabicPeriod"/>
            </a:pPr>
            <a:r>
              <a:rPr lang="es-ES" dirty="0"/>
              <a:t>Crear nuevas actividades económicas en NACE (clasificación estadística europea de actividades económicas) y sus correspondientes</a:t>
            </a:r>
          </a:p>
          <a:p>
            <a:pPr marL="514350" indent="-514350" algn="just">
              <a:buFont typeface="+mj-lt"/>
              <a:buAutoNum type="arabicPeriod"/>
            </a:pPr>
            <a:endParaRPr lang="es-ES" dirty="0"/>
          </a:p>
          <a:p>
            <a:pPr algn="just"/>
            <a:r>
              <a:rPr lang="es-ES" dirty="0"/>
              <a:t>             CNAE  que recojan todas las actividades que conforman el sector de la economía azul.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3.         Realizar una encuesta periódica al sector  para identificar donde hay que actuar 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Todo ello, permitirá obtener un inventario de quienes la conforman y una mejor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 aproximación a su importancia económica (V.A.B, Empleo etc..) y sus necesidades para  su  desarrollo y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 sinergias.  En definitiva información necesaria para actuar desde el gobierno.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0028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9CFF9EFFA183B41BEB8A89FF2CC125E" ma:contentTypeVersion="17" ma:contentTypeDescription="Crear nuevo documento." ma:contentTypeScope="" ma:versionID="559d61a93aeeb8232fffc173c7ddc128">
  <xsd:schema xmlns:xsd="http://www.w3.org/2001/XMLSchema" xmlns:xs="http://www.w3.org/2001/XMLSchema" xmlns:p="http://schemas.microsoft.com/office/2006/metadata/properties" xmlns:ns2="89dcf887-dcca-4996-9b3c-b4c0d9b5c580" xmlns:ns3="40a83346-1c05-4ddf-8b0a-85629ac64137" targetNamespace="http://schemas.microsoft.com/office/2006/metadata/properties" ma:root="true" ma:fieldsID="0ff822266bf67c5d6b0f99f07a86335f" ns2:_="" ns3:_="">
    <xsd:import namespace="89dcf887-dcca-4996-9b3c-b4c0d9b5c580"/>
    <xsd:import namespace="40a83346-1c05-4ddf-8b0a-85629ac6413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cf887-dcca-4996-9b3c-b4c0d9b5c5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98b0dfc-bfa0-4cda-8c81-09245e31a1d4}" ma:internalName="TaxCatchAll" ma:showField="CatchAllData" ma:web="89dcf887-dcca-4996-9b3c-b4c0d9b5c5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83346-1c05-4ddf-8b0a-85629ac64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c42fa157-a9b9-4c16-98ea-3b5a084190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dcf887-dcca-4996-9b3c-b4c0d9b5c580" xsi:nil="true"/>
    <lcf76f155ced4ddcb4097134ff3c332f xmlns="40a83346-1c05-4ddf-8b0a-85629ac6413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B5A9D4-A512-47FC-A2BE-46046D97C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dcf887-dcca-4996-9b3c-b4c0d9b5c580"/>
    <ds:schemaRef ds:uri="40a83346-1c05-4ddf-8b0a-85629ac641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7F820E-F546-4BA1-83E9-24D593FF1006}">
  <ds:schemaRefs>
    <ds:schemaRef ds:uri="http://schemas.microsoft.com/office/2006/metadata/properties"/>
    <ds:schemaRef ds:uri="http://schemas.microsoft.com/office/infopath/2007/PartnerControls"/>
    <ds:schemaRef ds:uri="89dcf887-dcca-4996-9b3c-b4c0d9b5c580"/>
    <ds:schemaRef ds:uri="40a83346-1c05-4ddf-8b0a-85629ac64137"/>
  </ds:schemaRefs>
</ds:datastoreItem>
</file>

<file path=customXml/itemProps3.xml><?xml version="1.0" encoding="utf-8"?>
<ds:datastoreItem xmlns:ds="http://schemas.openxmlformats.org/officeDocument/2006/customXml" ds:itemID="{B7F09D9C-3FC4-4E41-B2D5-9B722C35A4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5738</TotalTime>
  <Words>329</Words>
  <Application>Microsoft Office PowerPoint</Application>
  <PresentationFormat>Panorámica</PresentationFormat>
  <Paragraphs>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Mariam Cantero Ostos</dc:creator>
  <cp:lastModifiedBy>Ana Maria Goitia Charmeco</cp:lastModifiedBy>
  <cp:revision>4</cp:revision>
  <dcterms:created xsi:type="dcterms:W3CDTF">2022-10-28T11:20:14Z</dcterms:created>
  <dcterms:modified xsi:type="dcterms:W3CDTF">2023-05-30T11:49:01Z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0x010100E9CFF9EFFA183B41BEB8A89FF2CC125E</vt:lpwstr>
  </property>
  <property fmtid="{D5CDD505-2E9C-101B-9397-08002B2CF9AE}" pid="3" name="MediaServiceImageTags">
    <vt:lpwstr/>
  </property>
</Properties>
</file>